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59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FC39E-13E5-4350-B190-1F63D9D1DD39}" type="datetimeFigureOut">
              <a:rPr kumimoji="1" lang="ja-JP" altLang="en-US" smtClean="0"/>
              <a:t>2011/4/18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47A6A-5731-49FA-87B7-28AEF82C52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16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47A6A-5731-49FA-87B7-28AEF82C520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206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2011/4/19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18BE-1910-4446-A10A-BBEF5B0FC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2011/4/19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18BE-1910-4446-A10A-BBEF5B0FC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2011/4/19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18BE-1910-4446-A10A-BBEF5B0FC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2011/4/19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18BE-1910-4446-A10A-BBEF5B0FC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2011/4/19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18BE-1910-4446-A10A-BBEF5B0FC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2011/4/19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18BE-1910-4446-A10A-BBEF5B0FC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2011/4/19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18BE-1910-4446-A10A-BBEF5B0FC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2011/4/19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18BE-1910-4446-A10A-BBEF5B0FC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2011/4/19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18BE-1910-4446-A10A-BBEF5B0FC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2011/4/19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18BE-1910-4446-A10A-BBEF5B0FC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2011/4/19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18BE-1910-4446-A10A-BBEF5B0FC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2011/4/19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5EA18BE-1910-4446-A10A-BBEF5B0FC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sz="4200" cap="none" dirty="0" smtClean="0"/>
              <a:t>Windows Live </a:t>
            </a:r>
            <a:r>
              <a:rPr kumimoji="1" lang="ja-JP" altLang="en-US" sz="4200" cap="none" dirty="0" smtClean="0"/>
              <a:t>ムービーメーカー</a:t>
            </a:r>
            <a:r>
              <a:rPr kumimoji="1" lang="en-US" altLang="ja-JP" sz="4200" cap="none" dirty="0" smtClean="0"/>
              <a:t>2</a:t>
            </a:r>
            <a:endParaRPr kumimoji="1" lang="ja-JP" altLang="en-US" sz="4200" cap="none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保存したプロジェクトを編集してみよう</a:t>
            </a:r>
            <a:endParaRPr kumimoji="1" lang="en-US" altLang="ja-JP" dirty="0" smtClean="0"/>
          </a:p>
          <a:p>
            <a:r>
              <a:rPr kumimoji="1" lang="ja-JP" altLang="en-US" dirty="0" smtClean="0"/>
              <a:t>アニメーション、視覚効果等の追加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77272"/>
            <a:ext cx="8477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特殊効果の種類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2011/4/19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76872"/>
            <a:ext cx="4508570" cy="3796690"/>
          </a:xfr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6795"/>
            <a:ext cx="5020628" cy="660083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>
            <a:off x="6732240" y="2060848"/>
            <a:ext cx="0" cy="108012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/楕円 11"/>
          <p:cNvSpPr/>
          <p:nvPr/>
        </p:nvSpPr>
        <p:spPr>
          <a:xfrm>
            <a:off x="6644330" y="1870934"/>
            <a:ext cx="174012" cy="174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339752" y="2428839"/>
            <a:ext cx="432048" cy="3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吹き出し 13"/>
          <p:cNvSpPr/>
          <p:nvPr/>
        </p:nvSpPr>
        <p:spPr>
          <a:xfrm>
            <a:off x="3419872" y="3429000"/>
            <a:ext cx="2304000" cy="648072"/>
          </a:xfrm>
          <a:prstGeom prst="wedgeRectCallout">
            <a:avLst>
              <a:gd name="adj1" fmla="val -78121"/>
              <a:gd name="adj2" fmla="val -15711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[</a:t>
            </a:r>
            <a:r>
              <a:rPr kumimoji="1" lang="ja-JP" altLang="en-US" dirty="0" smtClean="0"/>
              <a:t>特殊効果</a:t>
            </a:r>
            <a:r>
              <a:rPr kumimoji="1" lang="en-US" altLang="ja-JP" dirty="0" smtClean="0"/>
              <a:t>]</a:t>
            </a:r>
            <a:r>
              <a:rPr kumimoji="1" lang="ja-JP" altLang="en-US" dirty="0" err="1" smtClean="0"/>
              <a:t>を解</a:t>
            </a:r>
            <a:r>
              <a:rPr kumimoji="1" lang="ja-JP" altLang="en-US" dirty="0" smtClean="0"/>
              <a:t>除する時に選びます。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8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タイトル、キャプション、クレジットの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開始時間とテキスト表示時間の調整</a:t>
            </a:r>
            <a:endParaRPr kumimoji="1" lang="ja-JP" altLang="en-US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" y="2836862"/>
            <a:ext cx="3971925" cy="2390775"/>
          </a:xfr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コンテンツ プレースホルダー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37" y="2832100"/>
            <a:ext cx="2981325" cy="2400300"/>
          </a:xfr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2011/4/19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971600" y="3284984"/>
            <a:ext cx="201622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387941" y="3284984"/>
            <a:ext cx="201622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rot="19962952">
            <a:off x="910352" y="5200802"/>
            <a:ext cx="864000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 rot="19962952">
            <a:off x="5468763" y="5200802"/>
            <a:ext cx="864000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>
            <a:off x="6211833" y="4077072"/>
            <a:ext cx="0" cy="108012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1825316" y="5058609"/>
            <a:ext cx="2386644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6383727" y="5045611"/>
            <a:ext cx="162000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スライドのアニメーション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2011/4/19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pic>
        <p:nvPicPr>
          <p:cNvPr id="11" name="コンテンツ プレースホルダー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8318"/>
            <a:ext cx="8229600" cy="4120563"/>
          </a:xfr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2" name="正方形/長方形 11"/>
          <p:cNvSpPr/>
          <p:nvPr/>
        </p:nvSpPr>
        <p:spPr>
          <a:xfrm>
            <a:off x="467544" y="2132856"/>
            <a:ext cx="820891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吹き出し 12"/>
          <p:cNvSpPr/>
          <p:nvPr/>
        </p:nvSpPr>
        <p:spPr>
          <a:xfrm>
            <a:off x="5723872" y="1412776"/>
            <a:ext cx="1908000" cy="648072"/>
          </a:xfrm>
          <a:prstGeom prst="wedgeRectCallout">
            <a:avLst>
              <a:gd name="adj1" fmla="val -82289"/>
              <a:gd name="adj2" fmla="val 10544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一つのスライドの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再生時間</a:t>
            </a:r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5868144" y="321297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5" name="円/楕円 14"/>
          <p:cNvSpPr/>
          <p:nvPr/>
        </p:nvSpPr>
        <p:spPr>
          <a:xfrm>
            <a:off x="1403648" y="2420888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4355976" y="2492896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7980678" y="2289023"/>
            <a:ext cx="288000" cy="46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54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スライドのアニメーション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切り替え効果</a:t>
            </a:r>
            <a:endParaRPr kumimoji="1" lang="ja-JP" altLang="en-US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46" y="2438400"/>
            <a:ext cx="3735345" cy="3951288"/>
          </a:xfrm>
        </p:spPr>
      </p:pic>
      <p:sp>
        <p:nvSpPr>
          <p:cNvPr id="13" name="テキスト プレースホルダー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1" lang="ja-JP" altLang="en-US" dirty="0" smtClean="0"/>
              <a:t>移動および効果</a:t>
            </a:r>
            <a:endParaRPr kumimoji="1" lang="ja-JP" altLang="en-US" dirty="0"/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054" y="2438400"/>
            <a:ext cx="3129254" cy="3951288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2011/4/19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14" name="四角形吹き出し 13"/>
          <p:cNvSpPr/>
          <p:nvPr/>
        </p:nvSpPr>
        <p:spPr>
          <a:xfrm>
            <a:off x="1547664" y="3448422"/>
            <a:ext cx="2304000" cy="648072"/>
          </a:xfrm>
          <a:prstGeom prst="wedgeRectCallout">
            <a:avLst>
              <a:gd name="adj1" fmla="val -78121"/>
              <a:gd name="adj2" fmla="val -15711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[</a:t>
            </a:r>
            <a:r>
              <a:rPr kumimoji="1" lang="ja-JP" altLang="en-US" dirty="0" smtClean="0"/>
              <a:t>切り替え効果</a:t>
            </a:r>
            <a:r>
              <a:rPr kumimoji="1" lang="en-US" altLang="ja-JP" dirty="0" smtClean="0"/>
              <a:t>]</a:t>
            </a:r>
            <a:r>
              <a:rPr kumimoji="1" lang="ja-JP" altLang="en-US" dirty="0" err="1" smtClean="0"/>
              <a:t>を解</a:t>
            </a:r>
            <a:r>
              <a:rPr kumimoji="1" lang="ja-JP" altLang="en-US" dirty="0" smtClean="0"/>
              <a:t>除する時に選びます。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491927" y="2420888"/>
            <a:ext cx="432048" cy="39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吹き出し 15"/>
          <p:cNvSpPr/>
          <p:nvPr/>
        </p:nvSpPr>
        <p:spPr>
          <a:xfrm>
            <a:off x="6300192" y="3601566"/>
            <a:ext cx="2304000" cy="648072"/>
          </a:xfrm>
          <a:prstGeom prst="wedgeRectCallout">
            <a:avLst>
              <a:gd name="adj1" fmla="val -78121"/>
              <a:gd name="adj2" fmla="val -15711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[</a:t>
            </a:r>
            <a:r>
              <a:rPr kumimoji="1" lang="ja-JP" altLang="en-US" dirty="0" smtClean="0"/>
              <a:t>移動および効果</a:t>
            </a:r>
            <a:r>
              <a:rPr kumimoji="1" lang="en-US" altLang="ja-JP" dirty="0" smtClean="0"/>
              <a:t>]</a:t>
            </a:r>
            <a:r>
              <a:rPr kumimoji="1" lang="ja-JP" altLang="en-US" dirty="0" err="1" smtClean="0"/>
              <a:t>を解</a:t>
            </a:r>
            <a:r>
              <a:rPr kumimoji="1" lang="ja-JP" altLang="en-US" dirty="0" smtClean="0"/>
              <a:t>除する時に選びます。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98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スライドへ視覚効果を加える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2011/4/19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pic>
        <p:nvPicPr>
          <p:cNvPr id="13" name="コンテンツ プレースホルダー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9722"/>
            <a:ext cx="8229600" cy="4137755"/>
          </a:xfr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3603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視覚効果の種類</a:t>
            </a:r>
            <a:endParaRPr kumimoji="1" lang="ja-JP" altLang="en-US" dirty="0"/>
          </a:p>
        </p:txBody>
      </p:sp>
      <p:pic>
        <p:nvPicPr>
          <p:cNvPr id="11" name="コンテンツ プレースホルダー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6" y="1600200"/>
            <a:ext cx="7226207" cy="4876800"/>
          </a:xfr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2011/4/19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6" name="四角形吹き出し 5"/>
          <p:cNvSpPr/>
          <p:nvPr/>
        </p:nvSpPr>
        <p:spPr>
          <a:xfrm>
            <a:off x="2268000" y="3212976"/>
            <a:ext cx="2304000" cy="648072"/>
          </a:xfrm>
          <a:prstGeom prst="wedgeRectCallout">
            <a:avLst>
              <a:gd name="adj1" fmla="val -78121"/>
              <a:gd name="adj2" fmla="val -15711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[</a:t>
            </a:r>
            <a:r>
              <a:rPr kumimoji="1" lang="ja-JP" altLang="en-US" dirty="0" smtClean="0"/>
              <a:t>視覚効果</a:t>
            </a:r>
            <a:r>
              <a:rPr kumimoji="1" lang="en-US" altLang="ja-JP" dirty="0" smtClean="0"/>
              <a:t>]</a:t>
            </a:r>
            <a:r>
              <a:rPr kumimoji="1" lang="ja-JP" altLang="en-US" dirty="0" err="1" smtClean="0"/>
              <a:t>を解</a:t>
            </a:r>
            <a:r>
              <a:rPr kumimoji="1" lang="ja-JP" altLang="en-US" dirty="0" smtClean="0"/>
              <a:t>除する時に選びます。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13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保存したプロジェクトを開く</a:t>
            </a:r>
            <a:r>
              <a:rPr lang="ja-JP" altLang="en-US" dirty="0"/>
              <a:t>には</a:t>
            </a:r>
            <a:endParaRPr kumimoji="1" lang="ja-JP" altLang="en-US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038600" cy="3591395"/>
          </a:xfrm>
        </p:spPr>
      </p:pic>
      <p:pic>
        <p:nvPicPr>
          <p:cNvPr id="9" name="コンテンツ プレースホルダー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84784"/>
            <a:ext cx="4038600" cy="3667584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2011/4/19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861048"/>
            <a:ext cx="4722000" cy="2857533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79512" y="1647462"/>
            <a:ext cx="4320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495537" y="1826162"/>
            <a:ext cx="0" cy="50400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1475656" y="2330162"/>
            <a:ext cx="5688632" cy="162734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7164288" y="2402198"/>
            <a:ext cx="936104" cy="15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856" y="2330162"/>
            <a:ext cx="304800" cy="3048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992" y="2432247"/>
            <a:ext cx="304800" cy="304800"/>
          </a:xfrm>
          <a:prstGeom prst="rect">
            <a:avLst/>
          </a:prstGeom>
        </p:spPr>
      </p:pic>
      <p:cxnSp>
        <p:nvCxnSpPr>
          <p:cNvPr id="20" name="直線矢印コネクタ 19"/>
          <p:cNvCxnSpPr>
            <a:stCxn id="16" idx="2"/>
          </p:cNvCxnSpPr>
          <p:nvPr/>
        </p:nvCxnSpPr>
        <p:spPr>
          <a:xfrm>
            <a:off x="7632340" y="2555573"/>
            <a:ext cx="0" cy="1305475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251520" y="5373216"/>
            <a:ext cx="38164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プロジェクトの拡張子は、「</a:t>
            </a:r>
            <a:r>
              <a:rPr kumimoji="1" lang="en-US" altLang="ja-JP" dirty="0" smtClean="0"/>
              <a:t>WLMP</a:t>
            </a:r>
            <a:r>
              <a:rPr kumimoji="1" lang="ja-JP" altLang="en-US" dirty="0" smtClean="0"/>
              <a:t>（</a:t>
            </a:r>
            <a:r>
              <a:rPr kumimoji="1" lang="en-US" altLang="ja-JP" dirty="0" err="1" smtClean="0"/>
              <a:t>wlmp</a:t>
            </a:r>
            <a:r>
              <a:rPr kumimoji="1" lang="ja-JP" altLang="en-US" dirty="0" smtClean="0"/>
              <a:t>）」です。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0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保存したプロジェクトを</a:t>
            </a:r>
            <a:r>
              <a:rPr lang="ja-JP" altLang="en-US" dirty="0" smtClean="0"/>
              <a:t>開いた状態</a:t>
            </a:r>
            <a:endParaRPr kumimoji="1" lang="ja-JP" altLang="en-US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7" y="1600200"/>
            <a:ext cx="8058785" cy="4876800"/>
          </a:xfr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2011/4/19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2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Windows </a:t>
            </a:r>
            <a:r>
              <a:rPr kumimoji="1" lang="ja-JP" altLang="en-US" dirty="0" smtClean="0"/>
              <a:t>ムービーメーカーとの互換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Windows Live </a:t>
            </a:r>
            <a:r>
              <a:rPr kumimoji="1" lang="ja-JP" altLang="en-US" dirty="0" smtClean="0"/>
              <a:t>ムービーメーカーのプロジェクトは、前製品である</a:t>
            </a:r>
            <a:r>
              <a:rPr kumimoji="1" lang="en-US" altLang="ja-JP" dirty="0" smtClean="0"/>
              <a:t>Windows </a:t>
            </a:r>
            <a:r>
              <a:rPr kumimoji="1" lang="ja-JP" altLang="en-US" dirty="0" smtClean="0"/>
              <a:t>ムービーメーカーでは利用できません。</a:t>
            </a:r>
            <a:endParaRPr kumimoji="1" lang="en-US" altLang="ja-JP" dirty="0" smtClean="0"/>
          </a:p>
          <a:p>
            <a:r>
              <a:rPr lang="en-US" altLang="ja-JP" dirty="0" smtClean="0"/>
              <a:t>Windows XP</a:t>
            </a:r>
            <a:r>
              <a:rPr lang="ja-JP" altLang="en-US" dirty="0" smtClean="0"/>
              <a:t>の場合は、</a:t>
            </a:r>
            <a:r>
              <a:rPr lang="en-US" altLang="ja-JP" dirty="0" smtClean="0"/>
              <a:t>Windows </a:t>
            </a:r>
            <a:r>
              <a:rPr lang="ja-JP" altLang="en-US" dirty="0" smtClean="0"/>
              <a:t>ムービーメーカーを使用</a:t>
            </a:r>
            <a:endParaRPr lang="en-US" altLang="ja-JP" dirty="0" smtClean="0"/>
          </a:p>
          <a:p>
            <a:r>
              <a:rPr kumimoji="1" lang="en-US" altLang="ja-JP" dirty="0" smtClean="0"/>
              <a:t>Windows Vista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Windows 7</a:t>
            </a:r>
            <a:r>
              <a:rPr kumimoji="1" lang="ja-JP" altLang="en-US" dirty="0" smtClean="0"/>
              <a:t>は、</a:t>
            </a:r>
            <a:r>
              <a:rPr lang="en-US" altLang="ja-JP" dirty="0"/>
              <a:t>Windows Live </a:t>
            </a:r>
            <a:r>
              <a:rPr lang="ja-JP" altLang="en-US" dirty="0" smtClean="0"/>
              <a:t>ムービーメーカーを使用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2011/4/19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899592" y="3789040"/>
            <a:ext cx="2880320" cy="2736304"/>
            <a:chOff x="899592" y="3068960"/>
            <a:chExt cx="2880320" cy="2736304"/>
          </a:xfrm>
        </p:grpSpPr>
        <p:pic>
          <p:nvPicPr>
            <p:cNvPr id="1026" name="Picture 2" descr="C:\Users\komazawa tsutomu\AppData\Local\Microsoft\Windows\Temporary Internet Files\Content.IE5\UEHRXY2S\MC900431624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068960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899592" y="3975447"/>
              <a:ext cx="2880320" cy="92333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70000">
                  <a:schemeClr val="accent1">
                    <a:tint val="48000"/>
                    <a:satMod val="150000"/>
                  </a:schemeClr>
                </a:gs>
                <a:gs pos="100000">
                  <a:schemeClr val="accent1">
                    <a:tint val="28000"/>
                    <a:satMod val="1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Windows </a:t>
              </a:r>
              <a:r>
                <a:rPr kumimoji="1" lang="ja-JP" altLang="en-US" dirty="0" smtClean="0"/>
                <a:t>ムービーメーカー</a:t>
              </a:r>
              <a:endParaRPr kumimoji="1" lang="en-US" altLang="ja-JP" dirty="0" smtClean="0"/>
            </a:p>
            <a:p>
              <a:pPr algn="ctr"/>
              <a:r>
                <a:rPr lang="ja-JP" altLang="en-US" dirty="0" smtClean="0"/>
                <a:t>プロジェクトファイル</a:t>
              </a:r>
              <a:endParaRPr lang="en-US" altLang="ja-JP" dirty="0" smtClean="0"/>
            </a:p>
            <a:p>
              <a:pPr algn="ctr"/>
              <a:r>
                <a:rPr kumimoji="1" lang="ja-JP" altLang="en-US" dirty="0" smtClean="0"/>
                <a:t>「</a:t>
              </a:r>
              <a:r>
                <a:rPr kumimoji="1" lang="en-US" altLang="ja-JP" dirty="0" err="1" smtClean="0"/>
                <a:t>xxx.MSWMM</a:t>
              </a:r>
              <a:r>
                <a:rPr kumimoji="1" lang="ja-JP" altLang="en-US" dirty="0" smtClean="0"/>
                <a:t>」</a:t>
              </a:r>
              <a:endParaRPr kumimoji="1" lang="ja-JP" altLang="en-US" dirty="0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4788024" y="3782784"/>
            <a:ext cx="3528392" cy="2736304"/>
            <a:chOff x="4788024" y="3062704"/>
            <a:chExt cx="3528392" cy="2736304"/>
          </a:xfrm>
        </p:grpSpPr>
        <p:pic>
          <p:nvPicPr>
            <p:cNvPr id="9" name="Picture 2" descr="C:\Users\komazawa tsutomu\AppData\Local\Microsoft\Windows\Temporary Internet Files\Content.IE5\UEHRXY2S\MC900431624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068" y="3062704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4788024" y="3969191"/>
              <a:ext cx="3528392" cy="92333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70000">
                  <a:schemeClr val="accent1">
                    <a:tint val="48000"/>
                    <a:satMod val="150000"/>
                  </a:schemeClr>
                </a:gs>
                <a:gs pos="100000">
                  <a:schemeClr val="accent1">
                    <a:tint val="28000"/>
                    <a:satMod val="160000"/>
                  </a:schemeClr>
                </a:gs>
              </a:gsLst>
            </a:gra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Windows Live </a:t>
              </a:r>
              <a:r>
                <a:rPr kumimoji="1" lang="ja-JP" altLang="en-US" dirty="0" smtClean="0"/>
                <a:t>ムービーメーカー</a:t>
              </a:r>
              <a:endParaRPr kumimoji="1" lang="en-US" altLang="ja-JP" dirty="0" smtClean="0"/>
            </a:p>
            <a:p>
              <a:pPr algn="ctr"/>
              <a:r>
                <a:rPr lang="ja-JP" altLang="en-US" dirty="0" smtClean="0"/>
                <a:t>プロジェクトファイル</a:t>
              </a:r>
              <a:endParaRPr lang="en-US" altLang="ja-JP" dirty="0" smtClean="0"/>
            </a:p>
            <a:p>
              <a:pPr algn="ctr"/>
              <a:r>
                <a:rPr kumimoji="1" lang="ja-JP" altLang="en-US" dirty="0" smtClean="0"/>
                <a:t>「</a:t>
              </a:r>
              <a:r>
                <a:rPr kumimoji="1" lang="en-US" altLang="ja-JP" dirty="0" err="1" smtClean="0"/>
                <a:t>xxx.WLMP</a:t>
              </a:r>
              <a:r>
                <a:rPr kumimoji="1" lang="ja-JP" altLang="en-US" dirty="0" smtClean="0"/>
                <a:t>」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422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スライドバー（｜）の位置に注意</a:t>
            </a:r>
            <a:endParaRPr kumimoji="1" lang="ja-JP" altLang="en-US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563287"/>
            <a:ext cx="6059978" cy="3665913"/>
          </a:xfrm>
        </p:spPr>
      </p:pic>
      <p:pic>
        <p:nvPicPr>
          <p:cNvPr id="10" name="コンテンツ プレースホルダー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24944"/>
            <a:ext cx="6059978" cy="3665913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2011/4/19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979712" y="1538130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572000" y="2871598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2853139" y="2204864"/>
            <a:ext cx="144016" cy="576064"/>
          </a:xfrm>
          <a:prstGeom prst="roundRect">
            <a:avLst/>
          </a:prstGeom>
          <a:noFill/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6300192" y="3573016"/>
            <a:ext cx="144016" cy="576064"/>
          </a:xfrm>
          <a:prstGeom prst="roundRect">
            <a:avLst/>
          </a:prstGeom>
          <a:noFill/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3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200" dirty="0" smtClean="0"/>
              <a:t>タイトル、キャプション、クレジットがある</a:t>
            </a:r>
            <a:r>
              <a:rPr lang="ja-JP" altLang="en-US" sz="3200" dirty="0" smtClean="0"/>
              <a:t>スライド</a:t>
            </a:r>
            <a:endParaRPr kumimoji="1" lang="ja-JP" altLang="en-US" sz="3200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7" y="1600200"/>
            <a:ext cx="8058785" cy="4876800"/>
          </a:xfr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2011/4/19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3501211" y="2996952"/>
            <a:ext cx="1512168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5868144" y="4646312"/>
            <a:ext cx="1080120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7020272" y="4646312"/>
            <a:ext cx="540000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4164192" y="5448992"/>
            <a:ext cx="1080120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3563888" y="5448992"/>
            <a:ext cx="540000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0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[</a:t>
            </a:r>
            <a:r>
              <a:rPr lang="ja-JP" altLang="en-US" dirty="0" smtClean="0"/>
              <a:t>テキストツール</a:t>
            </a:r>
            <a:r>
              <a:rPr lang="en-US" altLang="ja-JP" dirty="0" smtClean="0"/>
              <a:t>]</a:t>
            </a:r>
            <a:r>
              <a:rPr lang="ja-JP" altLang="en-US" dirty="0" smtClean="0"/>
              <a:t>の</a:t>
            </a:r>
            <a:r>
              <a:rPr lang="en-US" altLang="ja-JP" dirty="0" smtClean="0"/>
              <a:t>[</a:t>
            </a:r>
            <a:r>
              <a:rPr lang="ja-JP" altLang="en-US" dirty="0" smtClean="0"/>
              <a:t>フォーマット</a:t>
            </a:r>
            <a:r>
              <a:rPr lang="en-US" altLang="ja-JP" dirty="0" smtClean="0"/>
              <a:t>]</a:t>
            </a:r>
            <a:r>
              <a:rPr lang="ja-JP" altLang="en-US" dirty="0" smtClean="0"/>
              <a:t>タブ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7" y="1600200"/>
            <a:ext cx="8058785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2011/4/19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251681" y="1892979"/>
            <a:ext cx="7200800" cy="57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3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スライドに特殊</a:t>
            </a:r>
            <a:r>
              <a:rPr lang="ja-JP" altLang="en-US" dirty="0" smtClean="0"/>
              <a:t>効果を追加しよう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7" y="1600200"/>
            <a:ext cx="8058785" cy="487680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2011/4/19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219911" y="1948636"/>
            <a:ext cx="424847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2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特殊</a:t>
            </a:r>
            <a:r>
              <a:rPr lang="ja-JP" altLang="en-US" dirty="0" smtClean="0"/>
              <a:t>効果を</a:t>
            </a:r>
            <a:r>
              <a:rPr lang="ja-JP" altLang="en-US" dirty="0"/>
              <a:t>追加するに</a:t>
            </a:r>
            <a:r>
              <a:rPr lang="ja-JP" altLang="en-US" dirty="0" smtClean="0"/>
              <a:t>は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2896"/>
            <a:ext cx="8229600" cy="2473280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2011/4/19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SystemKOMACO</a:t>
            </a:r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4797152"/>
            <a:ext cx="304800" cy="304800"/>
          </a:xfrm>
          <a:prstGeom prst="rect">
            <a:avLst/>
          </a:prstGeom>
        </p:spPr>
      </p:pic>
      <p:sp>
        <p:nvSpPr>
          <p:cNvPr id="8" name="円/楕円 7"/>
          <p:cNvSpPr/>
          <p:nvPr/>
        </p:nvSpPr>
        <p:spPr>
          <a:xfrm>
            <a:off x="2267744" y="476955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1763688" y="324900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42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フレッシュ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138</TotalTime>
  <Words>254</Words>
  <Application>Microsoft Office PowerPoint</Application>
  <PresentationFormat>画面に合わせる (4:3)</PresentationFormat>
  <Paragraphs>68</Paragraphs>
  <Slides>15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クラリティ</vt:lpstr>
      <vt:lpstr>Windows Live ムービーメーカー2</vt:lpstr>
      <vt:lpstr>保存したプロジェクトを開くには</vt:lpstr>
      <vt:lpstr>保存したプロジェクトを開いた状態</vt:lpstr>
      <vt:lpstr>Windows ムービーメーカーとの互換</vt:lpstr>
      <vt:lpstr>スライドバー（｜）の位置に注意</vt:lpstr>
      <vt:lpstr>タイトル、キャプション、クレジットがあるスライド</vt:lpstr>
      <vt:lpstr>[テキストツール]の[フォーマット]タブ</vt:lpstr>
      <vt:lpstr>スライドに特殊効果を追加しよう</vt:lpstr>
      <vt:lpstr>特殊効果を追加するには</vt:lpstr>
      <vt:lpstr>特殊効果の種類</vt:lpstr>
      <vt:lpstr>タイトル、キャプション、クレジットの 　開始時間とテキスト表示時間の調整</vt:lpstr>
      <vt:lpstr>スライドのアニメーション</vt:lpstr>
      <vt:lpstr>スライドのアニメーション</vt:lpstr>
      <vt:lpstr>スライドへ視覚効果を加える</vt:lpstr>
      <vt:lpstr>視覚効果の種類</vt:lpstr>
    </vt:vector>
  </TitlesOfParts>
  <Company>SystemKOMACO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Live ムービーメーカー2</dc:title>
  <dc:creator>SystemKOMACO(駒澤　勉)</dc:creator>
  <cp:lastModifiedBy>SystemKOMACO(駒澤　勉)</cp:lastModifiedBy>
  <cp:revision>14</cp:revision>
  <dcterms:created xsi:type="dcterms:W3CDTF">2011-04-18T06:51:53Z</dcterms:created>
  <dcterms:modified xsi:type="dcterms:W3CDTF">2011-04-18T09:09:59Z</dcterms:modified>
</cp:coreProperties>
</file>